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2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0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3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2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60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1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2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D51A180-50B8-4534-AEE7-377705DC4767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22AA790-7207-44E9-BA4B-522688A1A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3010"/>
          <a:stretch/>
        </p:blipFill>
        <p:spPr>
          <a:xfrm>
            <a:off x="1838989" y="211844"/>
            <a:ext cx="8229600" cy="6392156"/>
          </a:xfrm>
        </p:spPr>
      </p:pic>
    </p:spTree>
    <p:extLst>
      <p:ext uri="{BB962C8B-B14F-4D97-AF65-F5344CB8AC3E}">
        <p14:creationId xmlns:p14="http://schemas.microsoft.com/office/powerpoint/2010/main" val="155998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t="16953" r="274" b="68576"/>
          <a:stretch/>
        </p:blipFill>
        <p:spPr>
          <a:xfrm>
            <a:off x="1816411" y="776289"/>
            <a:ext cx="8229600" cy="54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7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t="31297" r="274" b="56272"/>
          <a:stretch/>
        </p:blipFill>
        <p:spPr>
          <a:xfrm>
            <a:off x="1827700" y="697266"/>
            <a:ext cx="8229600" cy="46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7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44321" r="-1646" b="39557"/>
          <a:stretch/>
        </p:blipFill>
        <p:spPr>
          <a:xfrm>
            <a:off x="1838989" y="494066"/>
            <a:ext cx="8229600" cy="60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1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60555" r="-686" b="31364"/>
          <a:stretch/>
        </p:blipFill>
        <p:spPr>
          <a:xfrm>
            <a:off x="1861567" y="1825624"/>
            <a:ext cx="8229600" cy="303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9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9" b="12278"/>
          <a:stretch/>
        </p:blipFill>
        <p:spPr>
          <a:xfrm>
            <a:off x="2196507" y="200554"/>
            <a:ext cx="7623725" cy="63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5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9" t="87513" r="1149" b="2241"/>
          <a:stretch/>
        </p:blipFill>
        <p:spPr>
          <a:xfrm>
            <a:off x="1192435" y="1015219"/>
            <a:ext cx="9667476" cy="45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8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 Facts</dc:title>
  <dc:creator>Blake Bodenburg</dc:creator>
  <cp:lastModifiedBy>Blake Bodenburg</cp:lastModifiedBy>
  <cp:revision>4</cp:revision>
  <dcterms:created xsi:type="dcterms:W3CDTF">2016-08-09T18:51:08Z</dcterms:created>
  <dcterms:modified xsi:type="dcterms:W3CDTF">2016-08-09T19:16:23Z</dcterms:modified>
</cp:coreProperties>
</file>